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7" r:id="rId2"/>
    <p:sldId id="279" r:id="rId3"/>
    <p:sldId id="280" r:id="rId4"/>
    <p:sldId id="272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2BC6"/>
    <a:srgbClr val="C7D6D8"/>
    <a:srgbClr val="FFE921"/>
    <a:srgbClr val="AFB6AF"/>
    <a:srgbClr val="A8A8A8"/>
    <a:srgbClr val="D07544"/>
    <a:srgbClr val="75B2AE"/>
    <a:srgbClr val="19C1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52" d="100"/>
          <a:sy n="52" d="100"/>
        </p:scale>
        <p:origin x="-832" y="-112"/>
      </p:cViewPr>
      <p:guideLst>
        <p:guide orient="horz" pos="1516"/>
        <p:guide pos="38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2BBF75-793F-8241-A8FE-1450F2AA78DA}" type="datetime1">
              <a:rPr lang="en-CA" smtClean="0"/>
              <a:t>10/23/14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15E8F1-9CEC-7048-98F5-8216C53AA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6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01AB34-7103-0B46-AEDB-C98EAD98E4DD}" type="datetime1">
              <a:rPr lang="en-CA" smtClean="0"/>
              <a:t>10/23/14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990E92-4574-2B4F-88E9-F964D32B4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9449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2F00E-0A45-C648-A491-38F4223B1F62}" type="datetime1">
              <a:rPr lang="en-CA" smtClean="0"/>
              <a:t>10/23/14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D7A8-AF7D-464E-BBF6-E279CA098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713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DB7F0-18D1-9545-91C5-D34583DC7CF2}" type="datetime1">
              <a:rPr lang="en-CA" smtClean="0"/>
              <a:t>10/23/14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D7A8-AF7D-464E-BBF6-E279CA098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601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6C3CE-7B10-1749-8944-1EEAA0D3C6AD}" type="datetime1">
              <a:rPr lang="en-CA" smtClean="0"/>
              <a:t>10/23/14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D7A8-AF7D-464E-BBF6-E279CA098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812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CF401-014F-404B-B628-9CB8733EE3A9}" type="datetime1">
              <a:rPr lang="en-CA" smtClean="0"/>
              <a:t>10/23/14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D7A8-AF7D-464E-BBF6-E279CA098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319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0AD5E-C758-BF42-9648-BFB3268FD530}" type="datetime1">
              <a:rPr lang="en-CA" smtClean="0"/>
              <a:t>10/23/14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D7A8-AF7D-464E-BBF6-E279CA098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622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D00FB-42E8-FE48-BBB9-BB43F437F800}" type="datetime1">
              <a:rPr lang="en-CA" smtClean="0"/>
              <a:t>10/23/14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D7A8-AF7D-464E-BBF6-E279CA098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492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E7202-21E0-8B44-86B9-74B8D1F72EAE}" type="datetime1">
              <a:rPr lang="en-CA" smtClean="0"/>
              <a:t>10/23/14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D7A8-AF7D-464E-BBF6-E279CA098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184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F852A-8D78-8D42-8D88-098AE8D7C9DF}" type="datetime1">
              <a:rPr lang="en-CA" smtClean="0"/>
              <a:t>10/23/14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D7A8-AF7D-464E-BBF6-E279CA098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087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B7ED-0BEC-6440-9FBA-7A49C530459F}" type="datetime1">
              <a:rPr lang="en-CA" smtClean="0"/>
              <a:t>10/23/14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D7A8-AF7D-464E-BBF6-E279CA098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04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64AD9-5D6A-3744-8CD0-7713C4671F92}" type="datetime1">
              <a:rPr lang="en-CA" smtClean="0"/>
              <a:t>10/23/14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D7A8-AF7D-464E-BBF6-E279CA098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292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414AD-E4D6-A649-BC94-4247A2F2B12F}" type="datetime1">
              <a:rPr lang="en-CA" smtClean="0"/>
              <a:t>10/23/14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D7A8-AF7D-464E-BBF6-E279CA098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687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03FD7-996D-0046-814C-9F74460C3C25}" type="datetime1">
              <a:rPr lang="en-CA" smtClean="0"/>
              <a:t>10/23/14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0D7A8-AF7D-464E-BBF6-E279CA098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842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25908" y="1853903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6000" smtClean="0"/>
              <a:t>Participatory Mapping 2 </a:t>
            </a:r>
            <a:r>
              <a:rPr lang="en-US" sz="6000" dirty="0" smtClean="0"/>
              <a:t>October 2014		</a:t>
            </a:r>
            <a:endParaRPr lang="en-US" sz="6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00761" y="3886200"/>
            <a:ext cx="8471463" cy="1752600"/>
          </a:xfrm>
        </p:spPr>
        <p:txBody>
          <a:bodyPr>
            <a:normAutofit/>
          </a:bodyPr>
          <a:lstStyle/>
          <a:p>
            <a:endParaRPr lang="en-US" sz="2200" dirty="0"/>
          </a:p>
          <a:p>
            <a:r>
              <a:rPr lang="en-US" sz="2200" dirty="0" smtClean="0"/>
              <a:t>Seychelles Marine Spatial Planning Initiative</a:t>
            </a:r>
          </a:p>
          <a:p>
            <a:r>
              <a:rPr lang="en-US" sz="2200" smtClean="0"/>
              <a:t>22-23 </a:t>
            </a:r>
            <a:r>
              <a:rPr lang="en-US" sz="2200" dirty="0" smtClean="0"/>
              <a:t>October 2014</a:t>
            </a:r>
          </a:p>
          <a:p>
            <a:r>
              <a:rPr lang="en-US" sz="2200" dirty="0" smtClean="0"/>
              <a:t>Technical Working Group Meeting #2</a:t>
            </a:r>
            <a:endParaRPr lang="en-US" sz="2200" dirty="0"/>
          </a:p>
        </p:txBody>
      </p:sp>
      <p:grpSp>
        <p:nvGrpSpPr>
          <p:cNvPr id="6" name="Group 5"/>
          <p:cNvGrpSpPr/>
          <p:nvPr/>
        </p:nvGrpSpPr>
        <p:grpSpPr>
          <a:xfrm>
            <a:off x="625908" y="85029"/>
            <a:ext cx="7970520" cy="1242060"/>
            <a:chOff x="0" y="0"/>
            <a:chExt cx="7967818" cy="1465071"/>
          </a:xfrm>
        </p:grpSpPr>
        <p:grpSp>
          <p:nvGrpSpPr>
            <p:cNvPr id="7" name="Group 6"/>
            <p:cNvGrpSpPr/>
            <p:nvPr/>
          </p:nvGrpSpPr>
          <p:grpSpPr>
            <a:xfrm>
              <a:off x="0" y="0"/>
              <a:ext cx="5985212" cy="1458161"/>
              <a:chOff x="0" y="0"/>
              <a:chExt cx="5985212" cy="1458161"/>
            </a:xfrm>
          </p:grpSpPr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5182"/>
                <a:ext cx="2099012" cy="1447800"/>
              </a:xfrm>
              <a:prstGeom prst="rect">
                <a:avLst/>
              </a:prstGeom>
            </p:spPr>
          </p:pic>
          <p:pic>
            <p:nvPicPr>
              <p:cNvPr id="10" name="Picture 9" descr="DSCF2331.JPG"/>
              <p:cNvPicPr>
                <a:picLocks noChangeAspect="1"/>
              </p:cNvPicPr>
              <p:nvPr/>
            </p:nvPicPr>
            <p:blipFill rotWithShape="1">
              <a:blip r:embed="rId3" cstate="print"/>
              <a:srcRect l="13165"/>
              <a:stretch/>
            </p:blipFill>
            <p:spPr>
              <a:xfrm>
                <a:off x="4023062" y="0"/>
                <a:ext cx="1962150" cy="1458161"/>
              </a:xfrm>
              <a:prstGeom prst="rect">
                <a:avLst/>
              </a:prstGeom>
            </p:spPr>
          </p:pic>
          <p:pic>
            <p:nvPicPr>
              <p:cNvPr id="11" name="Picture 10" descr="C:\Users\NZenny\Documents\Seychelles\SeyMMAP\10230_540.jp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99012" y="7298"/>
                <a:ext cx="1924051" cy="144568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8" name="Picture 7" descr="C:\Users\NZenny\Documents\Seychelles\SeyMMAP\surgeonfish650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77106" y="7298"/>
              <a:ext cx="1990712" cy="14577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54994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 with </a:t>
            </a:r>
            <a:r>
              <a:rPr lang="en-US" dirty="0" err="1" smtClean="0"/>
              <a:t>GeoPDF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data layers available by zone type</a:t>
            </a:r>
          </a:p>
          <a:p>
            <a:r>
              <a:rPr lang="en-US" dirty="0" smtClean="0"/>
              <a:t>Review mapping from August 2014</a:t>
            </a:r>
          </a:p>
          <a:p>
            <a:r>
              <a:rPr lang="en-US" dirty="0" smtClean="0"/>
              <a:t>Gather revised planning tools: </a:t>
            </a:r>
          </a:p>
          <a:p>
            <a:pPr lvl="1"/>
            <a:r>
              <a:rPr lang="en-US" dirty="0" smtClean="0"/>
              <a:t>Compatibility matrix</a:t>
            </a:r>
          </a:p>
          <a:p>
            <a:pPr lvl="1"/>
            <a:r>
              <a:rPr lang="en-US" dirty="0" smtClean="0"/>
              <a:t>Master List</a:t>
            </a:r>
          </a:p>
          <a:p>
            <a:pPr lvl="1"/>
            <a:r>
              <a:rPr lang="en-US" dirty="0" smtClean="0"/>
              <a:t>Table of 5 Zone types</a:t>
            </a:r>
          </a:p>
          <a:p>
            <a:r>
              <a:rPr lang="en-US" dirty="0" err="1" smtClean="0"/>
              <a:t>Organise</a:t>
            </a:r>
            <a:r>
              <a:rPr lang="en-US" dirty="0" smtClean="0"/>
              <a:t> input into Inner Islands and 5 Outer Islands groups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D7A8-AF7D-464E-BBF6-E279CA098AE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760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Participatory Mapping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SOCIO-ECONOMIC</a:t>
            </a:r>
            <a:endParaRPr lang="en-US" b="1" dirty="0" smtClean="0"/>
          </a:p>
          <a:p>
            <a:r>
              <a:rPr lang="en-US" dirty="0" smtClean="0"/>
              <a:t>Where are the “best areas</a:t>
            </a:r>
            <a:r>
              <a:rPr lang="en-US" dirty="0" smtClean="0"/>
              <a:t>” for current uses?  </a:t>
            </a:r>
          </a:p>
          <a:p>
            <a:r>
              <a:rPr lang="en-US" dirty="0" smtClean="0"/>
              <a:t>Where are possible “best areas” for future uses? </a:t>
            </a:r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 smtClean="0"/>
              <a:t>are compatible uses that currently occur in this area?  What are conflicting uses? </a:t>
            </a:r>
          </a:p>
          <a:p>
            <a:r>
              <a:rPr lang="en-US" dirty="0" smtClean="0"/>
              <a:t>Where are the “must have” areas? </a:t>
            </a:r>
          </a:p>
          <a:p>
            <a:r>
              <a:rPr lang="en-US" dirty="0" smtClean="0"/>
              <a:t>Climate </a:t>
            </a:r>
            <a:r>
              <a:rPr lang="en-US" dirty="0" smtClean="0"/>
              <a:t>change: sea level rise, coastal inundation</a:t>
            </a:r>
            <a:r>
              <a:rPr lang="en-US" dirty="0" smtClean="0"/>
              <a:t>?</a:t>
            </a:r>
          </a:p>
          <a:p>
            <a:r>
              <a:rPr lang="en-US" dirty="0" smtClean="0"/>
              <a:t>Seasonal influences?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D7A8-AF7D-464E-BBF6-E279CA098AE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949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pic>
        <p:nvPicPr>
          <p:cNvPr id="4" name="Content Placeholder 3" descr="MightyTourscom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89" b="13289"/>
          <a:stretch>
            <a:fillRect/>
          </a:stretch>
        </p:blipFill>
        <p:spPr>
          <a:xfrm>
            <a:off x="2184683" y="1970761"/>
            <a:ext cx="4736534" cy="2604911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D7A8-AF7D-464E-BBF6-E279CA098AE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738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130</Words>
  <Application>Microsoft Macintosh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Participatory Mapping 2 October 2014  </vt:lpstr>
      <vt:lpstr>Getting started with GeoPDF</vt:lpstr>
      <vt:lpstr>Participatory Mapping</vt:lpstr>
      <vt:lpstr>Questions</vt:lpstr>
    </vt:vector>
  </TitlesOfParts>
  <Company>Birdsmith Ecological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Zoning  </dc:title>
  <dc:creator>Jo Smith</dc:creator>
  <cp:lastModifiedBy>Joanna Smith</cp:lastModifiedBy>
  <cp:revision>80</cp:revision>
  <dcterms:created xsi:type="dcterms:W3CDTF">2014-05-08T20:35:43Z</dcterms:created>
  <dcterms:modified xsi:type="dcterms:W3CDTF">2014-10-23T08:25:38Z</dcterms:modified>
</cp:coreProperties>
</file>