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4" r:id="rId3"/>
    <p:sldId id="278" r:id="rId4"/>
    <p:sldId id="265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BC6"/>
    <a:srgbClr val="C7D6D8"/>
    <a:srgbClr val="FFE921"/>
    <a:srgbClr val="AFB6AF"/>
    <a:srgbClr val="A8A8A8"/>
    <a:srgbClr val="D07544"/>
    <a:srgbClr val="75B2AE"/>
    <a:srgbClr val="19C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9" d="100"/>
          <a:sy n="89" d="100"/>
        </p:scale>
        <p:origin x="-440" y="-112"/>
      </p:cViewPr>
      <p:guideLst>
        <p:guide orient="horz" pos="1516"/>
        <p:guide pos="38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BF75-793F-8241-A8FE-1450F2AA78DA}" type="datetime1">
              <a:rPr lang="en-CA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5E8F1-9CEC-7048-98F5-8216C53AA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1AB34-7103-0B46-AEDB-C98EAD98E4DD}" type="datetime1">
              <a:rPr lang="en-CA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90E92-4574-2B4F-88E9-F964D32B4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4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F00E-0A45-C648-A491-38F4223B1F62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B7F0-18D1-9545-91C5-D34583DC7CF2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C3CE-7B10-1749-8944-1EEAA0D3C6AD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F401-014F-404B-B628-9CB8733EE3A9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AD5E-C758-BF42-9648-BFB3268FD530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2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00FB-42E8-FE48-BBB9-BB43F437F800}" type="datetime1">
              <a:rPr lang="en-CA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202-21E0-8B44-86B9-74B8D1F72EAE}" type="datetime1">
              <a:rPr lang="en-CA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852A-8D78-8D42-8D88-098AE8D7C9DF}" type="datetime1">
              <a:rPr lang="en-CA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7ED-0BEC-6440-9FBA-7A49C530459F}" type="datetime1">
              <a:rPr lang="en-CA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4AD9-5D6A-3744-8CD0-7713C4671F92}" type="datetime1">
              <a:rPr lang="en-CA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4AD-E4D6-A649-BC94-4247A2F2B12F}" type="datetime1">
              <a:rPr lang="en-CA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3FD7-996D-0046-814C-9F74460C3C25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5908" y="1853903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Zoning </a:t>
            </a:r>
            <a:r>
              <a:rPr lang="en-US" sz="6000" dirty="0" smtClean="0"/>
              <a:t>Design</a:t>
            </a:r>
            <a:r>
              <a:rPr lang="en-US" sz="6000" dirty="0" smtClean="0"/>
              <a:t>		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0761" y="3886200"/>
            <a:ext cx="8471463" cy="1752600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r>
              <a:rPr lang="en-US" sz="2200" dirty="0" smtClean="0"/>
              <a:t>Seychelles </a:t>
            </a:r>
            <a:r>
              <a:rPr lang="en-US" sz="2200" dirty="0" smtClean="0"/>
              <a:t>Marine Spatial Planning Initiative</a:t>
            </a:r>
          </a:p>
          <a:p>
            <a:r>
              <a:rPr lang="en-US" sz="2200" dirty="0" smtClean="0"/>
              <a:t>22 October</a:t>
            </a:r>
            <a:r>
              <a:rPr lang="en-US" sz="2200" dirty="0" smtClean="0"/>
              <a:t> </a:t>
            </a:r>
            <a:r>
              <a:rPr lang="en-US" sz="2200" dirty="0" smtClean="0"/>
              <a:t>2014</a:t>
            </a:r>
          </a:p>
          <a:p>
            <a:r>
              <a:rPr lang="en-US" sz="2200" dirty="0" smtClean="0"/>
              <a:t>Technical Working Group </a:t>
            </a:r>
            <a:r>
              <a:rPr lang="en-US" sz="2200" dirty="0" smtClean="0"/>
              <a:t>Meeting #2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5908" y="85029"/>
            <a:ext cx="7970520" cy="1242060"/>
            <a:chOff x="0" y="0"/>
            <a:chExt cx="7967818" cy="1465071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5985212" cy="1458161"/>
              <a:chOff x="0" y="0"/>
              <a:chExt cx="5985212" cy="1458161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182"/>
                <a:ext cx="2099012" cy="1447800"/>
              </a:xfrm>
              <a:prstGeom prst="rect">
                <a:avLst/>
              </a:prstGeom>
            </p:spPr>
          </p:pic>
          <p:pic>
            <p:nvPicPr>
              <p:cNvPr id="10" name="Picture 9" descr="DSCF2331.JPG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13165"/>
              <a:stretch/>
            </p:blipFill>
            <p:spPr>
              <a:xfrm>
                <a:off x="4023062" y="0"/>
                <a:ext cx="1962150" cy="1458161"/>
              </a:xfrm>
              <a:prstGeom prst="rect">
                <a:avLst/>
              </a:prstGeom>
            </p:spPr>
          </p:pic>
          <p:pic>
            <p:nvPicPr>
              <p:cNvPr id="11" name="Picture 10" descr="C:\Users\NZenny\Documents\Seychelles\SeyMMAP\10230_540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012" y="7298"/>
                <a:ext cx="1924051" cy="14456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 descr="C:\Users\NZenny\Documents\Seychelles\SeyMMAP\surgeonfish65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06" y="7298"/>
              <a:ext cx="1990712" cy="1457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99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ea typeface="Times New Roman"/>
                <a:cs typeface="Calibri"/>
              </a:rPr>
              <a:t>Rules to Guide Zoning Design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CA" dirty="0" smtClean="0"/>
              <a:t>Represent </a:t>
            </a:r>
            <a:r>
              <a:rPr lang="en-CA" dirty="0"/>
              <a:t>current uses </a:t>
            </a:r>
            <a:endParaRPr lang="en-CA" dirty="0" smtClean="0"/>
          </a:p>
          <a:p>
            <a:pPr lvl="0"/>
            <a:r>
              <a:rPr lang="en-CA" dirty="0" smtClean="0"/>
              <a:t>Identify </a:t>
            </a:r>
            <a:r>
              <a:rPr lang="en-CA" dirty="0"/>
              <a:t>the “best areas” for a </a:t>
            </a:r>
            <a:r>
              <a:rPr lang="en-CA" dirty="0" smtClean="0"/>
              <a:t>use</a:t>
            </a:r>
            <a:endParaRPr lang="en-US" dirty="0"/>
          </a:p>
          <a:p>
            <a:pPr lvl="0"/>
            <a:r>
              <a:rPr lang="en-CA" dirty="0"/>
              <a:t>Identify conflicts and </a:t>
            </a:r>
            <a:r>
              <a:rPr lang="en-CA" dirty="0" smtClean="0"/>
              <a:t>compatibilities</a:t>
            </a:r>
            <a:endParaRPr lang="en-US" dirty="0"/>
          </a:p>
          <a:p>
            <a:pPr lvl="0"/>
            <a:r>
              <a:rPr lang="en-CA" dirty="0"/>
              <a:t>Represent values for uses, methodology could include: </a:t>
            </a:r>
            <a:endParaRPr lang="en-US" dirty="0"/>
          </a:p>
          <a:p>
            <a:pPr lvl="1"/>
            <a:r>
              <a:rPr lang="en-CA" dirty="0"/>
              <a:t>Set representation </a:t>
            </a:r>
            <a:r>
              <a:rPr lang="en-CA" dirty="0" smtClean="0"/>
              <a:t>goals </a:t>
            </a:r>
          </a:p>
          <a:p>
            <a:pPr lvl="1"/>
            <a:r>
              <a:rPr lang="en-CA" dirty="0" smtClean="0"/>
              <a:t>Set distance targets.</a:t>
            </a:r>
            <a:endParaRPr lang="en-US" dirty="0" smtClean="0"/>
          </a:p>
          <a:p>
            <a:pPr lvl="0"/>
            <a:r>
              <a:rPr lang="en-CA" dirty="0" smtClean="0"/>
              <a:t>Stratify spatially:</a:t>
            </a:r>
            <a:endParaRPr lang="en-US" dirty="0" smtClean="0"/>
          </a:p>
          <a:p>
            <a:pPr lvl="1"/>
            <a:r>
              <a:rPr lang="en-CA" dirty="0" smtClean="0"/>
              <a:t>Plateau</a:t>
            </a:r>
            <a:endParaRPr lang="en-US" dirty="0"/>
          </a:p>
          <a:p>
            <a:pPr lvl="1"/>
            <a:r>
              <a:rPr lang="en-CA" dirty="0" smtClean="0"/>
              <a:t>Offshore 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2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ea typeface="Times New Roman"/>
                <a:cs typeface="Calibri"/>
              </a:rPr>
              <a:t>Zoning Design Tool</a:t>
            </a:r>
            <a:r>
              <a:rPr lang="en-CA" dirty="0" smtClean="0">
                <a:ea typeface="Times New Roman"/>
                <a:cs typeface="Calibri"/>
              </a:rPr>
              <a:t>s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CA" dirty="0" smtClean="0">
                <a:ea typeface="Times New Roman"/>
                <a:cs typeface="Calibri"/>
              </a:rPr>
              <a:t>Use systematic </a:t>
            </a:r>
            <a:r>
              <a:rPr lang="en-CA" dirty="0" smtClean="0">
                <a:ea typeface="Times New Roman"/>
                <a:cs typeface="Calibri"/>
              </a:rPr>
              <a:t>planning tools - </a:t>
            </a:r>
            <a:r>
              <a:rPr lang="en-CA" dirty="0" err="1" smtClean="0">
                <a:ea typeface="Times New Roman"/>
                <a:cs typeface="Calibri"/>
              </a:rPr>
              <a:t>Marxan</a:t>
            </a:r>
            <a:r>
              <a:rPr lang="en-CA" dirty="0" smtClean="0">
                <a:ea typeface="Times New Roman"/>
                <a:cs typeface="Calibri"/>
              </a:rPr>
              <a:t> - to optimise solutions based on representation goals</a:t>
            </a:r>
          </a:p>
          <a:p>
            <a:pPr>
              <a:tabLst>
                <a:tab pos="457200" algn="l"/>
              </a:tabLst>
            </a:pPr>
            <a:r>
              <a:rPr lang="en-CA" dirty="0" smtClean="0">
                <a:latin typeface="Calibri"/>
                <a:ea typeface="Times New Roman"/>
                <a:cs typeface="Calibri"/>
              </a:rPr>
              <a:t>Hand-drawn solutions using visual inspection and a range of information</a:t>
            </a:r>
            <a:endParaRPr lang="en-CA" dirty="0" smtClean="0">
              <a:latin typeface="Calibri"/>
              <a:ea typeface="Times New Roman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3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CA" dirty="0" smtClean="0">
                <a:latin typeface="Calibri"/>
                <a:ea typeface="Times New Roman"/>
                <a:cs typeface="Calibri"/>
              </a:rPr>
              <a:t>Identify “best areas” for uses</a:t>
            </a:r>
            <a:endParaRPr lang="en-CA" dirty="0" smtClean="0">
              <a:latin typeface="Calibri"/>
              <a:ea typeface="Times New Roman"/>
              <a:cs typeface="Calibri"/>
            </a:endParaRPr>
          </a:p>
          <a:p>
            <a:pPr>
              <a:tabLst>
                <a:tab pos="457200" algn="l"/>
              </a:tabLst>
            </a:pPr>
            <a:r>
              <a:rPr lang="en-CA" dirty="0" smtClean="0">
                <a:latin typeface="Calibri"/>
                <a:ea typeface="Times New Roman"/>
                <a:cs typeface="Calibri"/>
              </a:rPr>
              <a:t>Representing values</a:t>
            </a:r>
            <a:endParaRPr lang="en-CA" dirty="0" smtClean="0">
              <a:latin typeface="Calibri"/>
              <a:ea typeface="Times New Roman"/>
              <a:cs typeface="Calibri"/>
            </a:endParaRPr>
          </a:p>
          <a:p>
            <a:pPr>
              <a:tabLst>
                <a:tab pos="457200" algn="l"/>
              </a:tabLst>
            </a:pPr>
            <a:endParaRPr lang="en-CA" dirty="0">
              <a:latin typeface="Calibri"/>
              <a:ea typeface="Times New Roman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MightyToursco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2184683" y="1970761"/>
            <a:ext cx="4736534" cy="26049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102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Zoning Design  </vt:lpstr>
      <vt:lpstr>Rules to Guide Zoning Design</vt:lpstr>
      <vt:lpstr>Zoning Design Tools</vt:lpstr>
      <vt:lpstr>Challenges</vt:lpstr>
      <vt:lpstr>Questions</vt:lpstr>
    </vt:vector>
  </TitlesOfParts>
  <Company>Birdsmith Ecological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Zoning  </dc:title>
  <dc:creator>Jo Smith</dc:creator>
  <cp:lastModifiedBy>Joanna Smith</cp:lastModifiedBy>
  <cp:revision>66</cp:revision>
  <dcterms:created xsi:type="dcterms:W3CDTF">2014-05-08T20:35:43Z</dcterms:created>
  <dcterms:modified xsi:type="dcterms:W3CDTF">2014-10-21T17:43:38Z</dcterms:modified>
</cp:coreProperties>
</file>