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79" r:id="rId3"/>
    <p:sldId id="280" r:id="rId4"/>
    <p:sldId id="27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2BC6"/>
    <a:srgbClr val="C7D6D8"/>
    <a:srgbClr val="FFE921"/>
    <a:srgbClr val="AFB6AF"/>
    <a:srgbClr val="A8A8A8"/>
    <a:srgbClr val="D07544"/>
    <a:srgbClr val="75B2AE"/>
    <a:srgbClr val="19C1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78" d="100"/>
          <a:sy n="78" d="100"/>
        </p:scale>
        <p:origin x="-752" y="-112"/>
      </p:cViewPr>
      <p:guideLst>
        <p:guide orient="horz" pos="1516"/>
        <p:guide pos="38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BBF75-793F-8241-A8FE-1450F2AA78DA}" type="datetime1">
              <a:rPr lang="en-CA" smtClean="0"/>
              <a:t>10/22/14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5E8F1-9CEC-7048-98F5-8216C53AA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1AB34-7103-0B46-AEDB-C98EAD98E4DD}" type="datetime1">
              <a:rPr lang="en-CA" smtClean="0"/>
              <a:t>10/22/14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90E92-4574-2B4F-88E9-F964D32B4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449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F00E-0A45-C648-A491-38F4223B1F62}" type="datetime1">
              <a:rPr lang="en-CA" smtClean="0"/>
              <a:t>10/22/14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1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B7F0-18D1-9545-91C5-D34583DC7CF2}" type="datetime1">
              <a:rPr lang="en-CA" smtClean="0"/>
              <a:t>10/22/14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0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6C3CE-7B10-1749-8944-1EEAA0D3C6AD}" type="datetime1">
              <a:rPr lang="en-CA" smtClean="0"/>
              <a:t>10/22/14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1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F401-014F-404B-B628-9CB8733EE3A9}" type="datetime1">
              <a:rPr lang="en-CA" smtClean="0"/>
              <a:t>10/22/14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19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AD5E-C758-BF42-9648-BFB3268FD530}" type="datetime1">
              <a:rPr lang="en-CA" smtClean="0"/>
              <a:t>10/22/14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2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D00FB-42E8-FE48-BBB9-BB43F437F800}" type="datetime1">
              <a:rPr lang="en-CA" smtClean="0"/>
              <a:t>10/22/14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9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7202-21E0-8B44-86B9-74B8D1F72EAE}" type="datetime1">
              <a:rPr lang="en-CA" smtClean="0"/>
              <a:t>10/22/14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84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852A-8D78-8D42-8D88-098AE8D7C9DF}" type="datetime1">
              <a:rPr lang="en-CA" smtClean="0"/>
              <a:t>10/22/14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8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B7ED-0BEC-6440-9FBA-7A49C530459F}" type="datetime1">
              <a:rPr lang="en-CA" smtClean="0"/>
              <a:t>10/22/14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4AD9-5D6A-3744-8CD0-7713C4671F92}" type="datetime1">
              <a:rPr lang="en-CA" smtClean="0"/>
              <a:t>10/22/14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9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14AD-E4D6-A649-BC94-4247A2F2B12F}" type="datetime1">
              <a:rPr lang="en-CA" smtClean="0"/>
              <a:t>10/22/14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8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03FD7-996D-0046-814C-9F74460C3C25}" type="datetime1">
              <a:rPr lang="en-CA" smtClean="0"/>
              <a:t>10/22/14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4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25908" y="185390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smtClean="0"/>
              <a:t>Participatory Mapping 2 </a:t>
            </a:r>
            <a:r>
              <a:rPr lang="en-US" sz="6000" dirty="0" smtClean="0"/>
              <a:t>October 2014		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0761" y="3886200"/>
            <a:ext cx="8471463" cy="1752600"/>
          </a:xfrm>
        </p:spPr>
        <p:txBody>
          <a:bodyPr>
            <a:normAutofit/>
          </a:bodyPr>
          <a:lstStyle/>
          <a:p>
            <a:endParaRPr lang="en-US" sz="2200" dirty="0"/>
          </a:p>
          <a:p>
            <a:r>
              <a:rPr lang="en-US" sz="2200" dirty="0" smtClean="0"/>
              <a:t>Seychelles Marine Spatial Planning Initiative</a:t>
            </a:r>
          </a:p>
          <a:p>
            <a:r>
              <a:rPr lang="en-US" sz="2200" dirty="0" smtClean="0"/>
              <a:t>22 October 2014</a:t>
            </a:r>
          </a:p>
          <a:p>
            <a:r>
              <a:rPr lang="en-US" sz="2200" dirty="0" smtClean="0"/>
              <a:t>Technical Working Group Meeting #2</a:t>
            </a:r>
            <a:endParaRPr lang="en-US" sz="2200" dirty="0"/>
          </a:p>
        </p:txBody>
      </p:sp>
      <p:grpSp>
        <p:nvGrpSpPr>
          <p:cNvPr id="6" name="Group 5"/>
          <p:cNvGrpSpPr/>
          <p:nvPr/>
        </p:nvGrpSpPr>
        <p:grpSpPr>
          <a:xfrm>
            <a:off x="625908" y="85029"/>
            <a:ext cx="7970520" cy="1242060"/>
            <a:chOff x="0" y="0"/>
            <a:chExt cx="7967818" cy="1465071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0"/>
              <a:ext cx="5985212" cy="1458161"/>
              <a:chOff x="0" y="0"/>
              <a:chExt cx="5985212" cy="1458161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5182"/>
                <a:ext cx="2099012" cy="1447800"/>
              </a:xfrm>
              <a:prstGeom prst="rect">
                <a:avLst/>
              </a:prstGeom>
            </p:spPr>
          </p:pic>
          <p:pic>
            <p:nvPicPr>
              <p:cNvPr id="10" name="Picture 9" descr="DSCF2331.JPG"/>
              <p:cNvPicPr>
                <a:picLocks noChangeAspect="1"/>
              </p:cNvPicPr>
              <p:nvPr/>
            </p:nvPicPr>
            <p:blipFill rotWithShape="1">
              <a:blip r:embed="rId3" cstate="print"/>
              <a:srcRect l="13165"/>
              <a:stretch/>
            </p:blipFill>
            <p:spPr>
              <a:xfrm>
                <a:off x="4023062" y="0"/>
                <a:ext cx="1962150" cy="1458161"/>
              </a:xfrm>
              <a:prstGeom prst="rect">
                <a:avLst/>
              </a:prstGeom>
            </p:spPr>
          </p:pic>
          <p:pic>
            <p:nvPicPr>
              <p:cNvPr id="11" name="Picture 10" descr="C:\Users\NZenny\Documents\Seychelles\SeyMMAP\10230_540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99012" y="7298"/>
                <a:ext cx="1924051" cy="14456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" name="Picture 7" descr="C:\Users\NZenny\Documents\Seychelles\SeyMMAP\surgeonfish650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7106" y="7298"/>
              <a:ext cx="1990712" cy="14577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54994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 with </a:t>
            </a:r>
            <a:r>
              <a:rPr lang="en-US" dirty="0" err="1" smtClean="0"/>
              <a:t>GeoPDF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data layers available by zone type</a:t>
            </a:r>
          </a:p>
          <a:p>
            <a:r>
              <a:rPr lang="en-US" dirty="0" smtClean="0"/>
              <a:t>Review </a:t>
            </a:r>
            <a:r>
              <a:rPr lang="en-US" dirty="0" smtClean="0"/>
              <a:t>mapping from</a:t>
            </a:r>
            <a:r>
              <a:rPr lang="en-US" dirty="0" smtClean="0"/>
              <a:t> </a:t>
            </a:r>
            <a:r>
              <a:rPr lang="en-US" dirty="0" smtClean="0"/>
              <a:t>August 2014</a:t>
            </a:r>
          </a:p>
          <a:p>
            <a:r>
              <a:rPr lang="en-US" dirty="0" smtClean="0"/>
              <a:t>Gather revised planning tools: </a:t>
            </a:r>
          </a:p>
          <a:p>
            <a:pPr lvl="1"/>
            <a:r>
              <a:rPr lang="en-US" dirty="0" smtClean="0"/>
              <a:t>Compatibility matrix</a:t>
            </a:r>
          </a:p>
          <a:p>
            <a:pPr lvl="1"/>
            <a:r>
              <a:rPr lang="en-US" dirty="0" smtClean="0"/>
              <a:t>Master List</a:t>
            </a:r>
          </a:p>
          <a:p>
            <a:pPr lvl="1"/>
            <a:r>
              <a:rPr lang="en-US" dirty="0" smtClean="0"/>
              <a:t>Table of 5 Zone types</a:t>
            </a:r>
          </a:p>
          <a:p>
            <a:r>
              <a:rPr lang="en-US" dirty="0" err="1" smtClean="0"/>
              <a:t>Organise</a:t>
            </a:r>
            <a:r>
              <a:rPr lang="en-US" dirty="0" smtClean="0"/>
              <a:t> input into Inner </a:t>
            </a:r>
            <a:r>
              <a:rPr lang="en-US" dirty="0" smtClean="0"/>
              <a:t>Islands and 5 Outer Islands groups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60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Participatory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MARINE  &amp; TERRESTRIAL</a:t>
            </a:r>
          </a:p>
          <a:p>
            <a:r>
              <a:rPr lang="en-US" dirty="0" smtClean="0"/>
              <a:t>Where are </a:t>
            </a:r>
            <a:r>
              <a:rPr lang="en-US" dirty="0" smtClean="0"/>
              <a:t>the “best areas</a:t>
            </a:r>
            <a:r>
              <a:rPr lang="en-US" dirty="0" smtClean="0"/>
              <a:t>”?  </a:t>
            </a:r>
          </a:p>
          <a:p>
            <a:r>
              <a:rPr lang="en-US" dirty="0" smtClean="0"/>
              <a:t>Foraging habitats for marine birds and cetaceans?</a:t>
            </a:r>
            <a:endParaRPr lang="en-US" dirty="0" smtClean="0"/>
          </a:p>
          <a:p>
            <a:r>
              <a:rPr lang="en-US" dirty="0" smtClean="0"/>
              <a:t>What are compatible uses that currently occur in this area?  What are conflicting uses? </a:t>
            </a:r>
          </a:p>
          <a:p>
            <a:r>
              <a:rPr lang="en-US" dirty="0" smtClean="0"/>
              <a:t>Where are the “must have” </a:t>
            </a:r>
            <a:r>
              <a:rPr lang="en-US" dirty="0" smtClean="0"/>
              <a:t>areas? 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are some attributes that can be used for decision-making? </a:t>
            </a:r>
            <a:endParaRPr lang="en-US" dirty="0" smtClean="0"/>
          </a:p>
          <a:p>
            <a:r>
              <a:rPr lang="en-US" dirty="0" smtClean="0"/>
              <a:t>Climate change: sea level rise, coastal inundation?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FISHERIES REPLENISHMENT</a:t>
            </a:r>
          </a:p>
          <a:p>
            <a:r>
              <a:rPr lang="en-US" dirty="0"/>
              <a:t>Where </a:t>
            </a:r>
            <a:r>
              <a:rPr lang="en-US" dirty="0" smtClean="0"/>
              <a:t>are </a:t>
            </a:r>
            <a:r>
              <a:rPr lang="en-US" dirty="0"/>
              <a:t>the “best areas</a:t>
            </a:r>
            <a:r>
              <a:rPr lang="en-US" dirty="0" smtClean="0"/>
              <a:t>”?  </a:t>
            </a:r>
            <a:endParaRPr lang="en-US" dirty="0"/>
          </a:p>
          <a:p>
            <a:r>
              <a:rPr lang="en-US" dirty="0" smtClean="0"/>
              <a:t>Important land-sea linkages</a:t>
            </a:r>
          </a:p>
          <a:p>
            <a:r>
              <a:rPr lang="en-US" dirty="0" smtClean="0"/>
              <a:t>Sea level rise</a:t>
            </a:r>
          </a:p>
          <a:p>
            <a:r>
              <a:rPr lang="en-US" dirty="0" smtClean="0"/>
              <a:t>Where </a:t>
            </a:r>
            <a:r>
              <a:rPr lang="en-US" dirty="0"/>
              <a:t>are the “must have” </a:t>
            </a:r>
            <a:r>
              <a:rPr lang="en-US" dirty="0" smtClean="0"/>
              <a:t>areas? </a:t>
            </a:r>
          </a:p>
          <a:p>
            <a:r>
              <a:rPr lang="en-US" dirty="0" smtClean="0"/>
              <a:t>What </a:t>
            </a:r>
            <a:r>
              <a:rPr lang="en-US" dirty="0"/>
              <a:t>are compatible uses that currently occur in this area?  What are conflicting uses? </a:t>
            </a:r>
            <a:endParaRPr lang="en-US" dirty="0" smtClean="0"/>
          </a:p>
          <a:p>
            <a:r>
              <a:rPr lang="en-US" dirty="0" smtClean="0"/>
              <a:t>High priority sites for spawning?</a:t>
            </a:r>
          </a:p>
          <a:p>
            <a:r>
              <a:rPr lang="en-US" dirty="0" smtClean="0"/>
              <a:t>How to capture seasonality?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94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4" name="Content Placeholder 3" descr="MightyTourscom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9" b="13289"/>
          <a:stretch>
            <a:fillRect/>
          </a:stretch>
        </p:blipFill>
        <p:spPr>
          <a:xfrm>
            <a:off x="2184683" y="1970761"/>
            <a:ext cx="4736534" cy="2604911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38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186</Words>
  <Application>Microsoft Macintosh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Participatory Mapping 2 October 2014  </vt:lpstr>
      <vt:lpstr>Getting started with GeoPDF</vt:lpstr>
      <vt:lpstr>Participatory Mapping</vt:lpstr>
      <vt:lpstr>Questions</vt:lpstr>
    </vt:vector>
  </TitlesOfParts>
  <Company>Birdsmith Ecological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Zoning  </dc:title>
  <dc:creator>Jo Smith</dc:creator>
  <cp:lastModifiedBy>Joanna Smith</cp:lastModifiedBy>
  <cp:revision>76</cp:revision>
  <dcterms:created xsi:type="dcterms:W3CDTF">2014-05-08T20:35:43Z</dcterms:created>
  <dcterms:modified xsi:type="dcterms:W3CDTF">2014-10-22T03:49:06Z</dcterms:modified>
</cp:coreProperties>
</file>